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4/30/2023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1" Type="http://schemas.openxmlformats.org/officeDocument/2006/relationships/image" Target="../media/image10.png"/><Relationship Id="rId12" Type="http://schemas.openxmlformats.org/officeDocument/2006/relationships/image" Target="../media/image11.png"/><Relationship Id="rId13" Type="http://schemas.openxmlformats.org/officeDocument/2006/relationships/image" Target="../media/image12.png"/><Relationship Id="rId14" Type="http://schemas.openxmlformats.org/officeDocument/2006/relationships/image" Target="../media/image13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9.png"/><Relationship Id="rId3" Type="http://schemas.openxmlformats.org/officeDocument/2006/relationships/image" Target="../media/image110.png"/><Relationship Id="rId4" Type="http://schemas.openxmlformats.org/officeDocument/2006/relationships/image" Target="../media/image111.png"/><Relationship Id="rId5" Type="http://schemas.openxmlformats.org/officeDocument/2006/relationships/image" Target="../media/image112.png"/><Relationship Id="rId6" Type="http://schemas.openxmlformats.org/officeDocument/2006/relationships/image" Target="../media/image113.png"/><Relationship Id="rId7" Type="http://schemas.openxmlformats.org/officeDocument/2006/relationships/image" Target="../media/image114.png"/><Relationship Id="rId8" Type="http://schemas.openxmlformats.org/officeDocument/2006/relationships/image" Target="../media/image115.png"/><Relationship Id="rId9" Type="http://schemas.openxmlformats.org/officeDocument/2006/relationships/image" Target="../media/image116.png"/><Relationship Id="rId10" Type="http://schemas.openxmlformats.org/officeDocument/2006/relationships/image" Target="../media/image117.png"/><Relationship Id="rId11" Type="http://schemas.openxmlformats.org/officeDocument/2006/relationships/image" Target="../media/image118.png"/><Relationship Id="rId12" Type="http://schemas.openxmlformats.org/officeDocument/2006/relationships/image" Target="../media/image119.png"/><Relationship Id="rId13" Type="http://schemas.openxmlformats.org/officeDocument/2006/relationships/image" Target="../media/image120.png"/><Relationship Id="rId14" Type="http://schemas.openxmlformats.org/officeDocument/2006/relationships/image" Target="../media/image121.png"/><Relationship Id="rId15" Type="http://schemas.openxmlformats.org/officeDocument/2006/relationships/image" Target="../media/image122.png"/><Relationship Id="rId16" Type="http://schemas.openxmlformats.org/officeDocument/2006/relationships/image" Target="../media/image123.png"/><Relationship Id="rId17" Type="http://schemas.openxmlformats.org/officeDocument/2006/relationships/image" Target="../media/image124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5.png"/><Relationship Id="rId3" Type="http://schemas.openxmlformats.org/officeDocument/2006/relationships/image" Target="../media/image126.png"/><Relationship Id="rId4" Type="http://schemas.openxmlformats.org/officeDocument/2006/relationships/image" Target="../media/image127.png"/><Relationship Id="rId5" Type="http://schemas.openxmlformats.org/officeDocument/2006/relationships/image" Target="../media/image128.png"/><Relationship Id="rId6" Type="http://schemas.openxmlformats.org/officeDocument/2006/relationships/image" Target="../media/image129.png"/><Relationship Id="rId7" Type="http://schemas.openxmlformats.org/officeDocument/2006/relationships/image" Target="../media/image130.png"/><Relationship Id="rId8" Type="http://schemas.openxmlformats.org/officeDocument/2006/relationships/image" Target="../media/image131.png"/><Relationship Id="rId9" Type="http://schemas.openxmlformats.org/officeDocument/2006/relationships/image" Target="../media/image132.png"/><Relationship Id="rId10" Type="http://schemas.openxmlformats.org/officeDocument/2006/relationships/image" Target="../media/image133.png"/><Relationship Id="rId11" Type="http://schemas.openxmlformats.org/officeDocument/2006/relationships/image" Target="../media/image134.png"/><Relationship Id="rId12" Type="http://schemas.openxmlformats.org/officeDocument/2006/relationships/image" Target="../media/image135.png"/><Relationship Id="rId13" Type="http://schemas.openxmlformats.org/officeDocument/2006/relationships/image" Target="../media/image136.png"/><Relationship Id="rId14" Type="http://schemas.openxmlformats.org/officeDocument/2006/relationships/image" Target="../media/image137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8.png"/><Relationship Id="rId3" Type="http://schemas.openxmlformats.org/officeDocument/2006/relationships/image" Target="../media/image139.png"/><Relationship Id="rId4" Type="http://schemas.openxmlformats.org/officeDocument/2006/relationships/image" Target="../media/image140.png"/><Relationship Id="rId5" Type="http://schemas.openxmlformats.org/officeDocument/2006/relationships/image" Target="../media/image141.png"/><Relationship Id="rId6" Type="http://schemas.openxmlformats.org/officeDocument/2006/relationships/image" Target="../media/image142.png"/><Relationship Id="rId7" Type="http://schemas.openxmlformats.org/officeDocument/2006/relationships/image" Target="../media/image143.png"/><Relationship Id="rId8" Type="http://schemas.openxmlformats.org/officeDocument/2006/relationships/image" Target="../media/image144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5.png"/><Relationship Id="rId3" Type="http://schemas.openxmlformats.org/officeDocument/2006/relationships/image" Target="../media/image146.png"/><Relationship Id="rId4" Type="http://schemas.openxmlformats.org/officeDocument/2006/relationships/image" Target="../media/image147.png"/><Relationship Id="rId5" Type="http://schemas.openxmlformats.org/officeDocument/2006/relationships/image" Target="../media/image148.png"/><Relationship Id="rId6" Type="http://schemas.openxmlformats.org/officeDocument/2006/relationships/image" Target="../media/image149.png"/><Relationship Id="rId7" Type="http://schemas.openxmlformats.org/officeDocument/2006/relationships/image" Target="../media/image150.png"/><Relationship Id="rId8" Type="http://schemas.openxmlformats.org/officeDocument/2006/relationships/image" Target="../media/image151.png"/><Relationship Id="rId9" Type="http://schemas.openxmlformats.org/officeDocument/2006/relationships/image" Target="../media/image152.png"/><Relationship Id="rId10" Type="http://schemas.openxmlformats.org/officeDocument/2006/relationships/image" Target="../media/image153.png"/><Relationship Id="rId11" Type="http://schemas.openxmlformats.org/officeDocument/2006/relationships/image" Target="../media/image154.png"/><Relationship Id="rId12" Type="http://schemas.openxmlformats.org/officeDocument/2006/relationships/image" Target="../media/image155.png"/><Relationship Id="rId13" Type="http://schemas.openxmlformats.org/officeDocument/2006/relationships/image" Target="../media/image156.png"/><Relationship Id="rId14" Type="http://schemas.openxmlformats.org/officeDocument/2006/relationships/image" Target="../media/image157.png"/><Relationship Id="rId15" Type="http://schemas.openxmlformats.org/officeDocument/2006/relationships/image" Target="../media/image158.png"/><Relationship Id="rId16" Type="http://schemas.openxmlformats.org/officeDocument/2006/relationships/image" Target="../media/image159.png"/><Relationship Id="rId17" Type="http://schemas.openxmlformats.org/officeDocument/2006/relationships/image" Target="../media/image160.png"/><Relationship Id="rId18" Type="http://schemas.openxmlformats.org/officeDocument/2006/relationships/image" Target="../media/image161.png"/><Relationship Id="rId19" Type="http://schemas.openxmlformats.org/officeDocument/2006/relationships/image" Target="../media/image162.png"/><Relationship Id="rId20" Type="http://schemas.openxmlformats.org/officeDocument/2006/relationships/image" Target="../media/image163.png"/><Relationship Id="rId21" Type="http://schemas.openxmlformats.org/officeDocument/2006/relationships/image" Target="../media/image164.png"/><Relationship Id="rId22" Type="http://schemas.openxmlformats.org/officeDocument/2006/relationships/image" Target="../media/image165.png"/><Relationship Id="rId23" Type="http://schemas.openxmlformats.org/officeDocument/2006/relationships/image" Target="../media/image166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7.png"/><Relationship Id="rId3" Type="http://schemas.openxmlformats.org/officeDocument/2006/relationships/image" Target="../media/image168.png"/><Relationship Id="rId4" Type="http://schemas.openxmlformats.org/officeDocument/2006/relationships/image" Target="../media/image169.png"/><Relationship Id="rId5" Type="http://schemas.openxmlformats.org/officeDocument/2006/relationships/image" Target="../media/image170.png"/><Relationship Id="rId6" Type="http://schemas.openxmlformats.org/officeDocument/2006/relationships/image" Target="../media/image171.png"/><Relationship Id="rId7" Type="http://schemas.openxmlformats.org/officeDocument/2006/relationships/image" Target="../media/image172.png"/><Relationship Id="rId8" Type="http://schemas.openxmlformats.org/officeDocument/2006/relationships/image" Target="../media/image173.png"/><Relationship Id="rId9" Type="http://schemas.openxmlformats.org/officeDocument/2006/relationships/image" Target="../media/image174.png"/><Relationship Id="rId10" Type="http://schemas.openxmlformats.org/officeDocument/2006/relationships/image" Target="../media/image175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6.png"/><Relationship Id="rId3" Type="http://schemas.openxmlformats.org/officeDocument/2006/relationships/image" Target="../media/image177.png"/><Relationship Id="rId4" Type="http://schemas.openxmlformats.org/officeDocument/2006/relationships/image" Target="../media/image178.png"/><Relationship Id="rId5" Type="http://schemas.openxmlformats.org/officeDocument/2006/relationships/image" Target="../media/image179.png"/><Relationship Id="rId6" Type="http://schemas.openxmlformats.org/officeDocument/2006/relationships/image" Target="../media/image180.png"/><Relationship Id="rId7" Type="http://schemas.openxmlformats.org/officeDocument/2006/relationships/image" Target="../media/image181.png"/><Relationship Id="rId8" Type="http://schemas.openxmlformats.org/officeDocument/2006/relationships/image" Target="../media/image182.png"/><Relationship Id="rId9" Type="http://schemas.openxmlformats.org/officeDocument/2006/relationships/image" Target="../media/image183.png"/><Relationship Id="rId10" Type="http://schemas.openxmlformats.org/officeDocument/2006/relationships/image" Target="../media/image184.png"/><Relationship Id="rId11" Type="http://schemas.openxmlformats.org/officeDocument/2006/relationships/image" Target="../media/image185.png"/><Relationship Id="rId12" Type="http://schemas.openxmlformats.org/officeDocument/2006/relationships/image" Target="../media/image186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7.png"/><Relationship Id="rId3" Type="http://schemas.openxmlformats.org/officeDocument/2006/relationships/image" Target="../media/image188.png"/><Relationship Id="rId4" Type="http://schemas.openxmlformats.org/officeDocument/2006/relationships/image" Target="../media/image189.png"/><Relationship Id="rId5" Type="http://schemas.openxmlformats.org/officeDocument/2006/relationships/image" Target="../media/image190.png"/><Relationship Id="rId6" Type="http://schemas.openxmlformats.org/officeDocument/2006/relationships/image" Target="../media/image191.png"/><Relationship Id="rId7" Type="http://schemas.openxmlformats.org/officeDocument/2006/relationships/image" Target="../media/image192.png"/><Relationship Id="rId8" Type="http://schemas.openxmlformats.org/officeDocument/2006/relationships/image" Target="../media/image193.png"/><Relationship Id="rId9" Type="http://schemas.openxmlformats.org/officeDocument/2006/relationships/image" Target="../media/image194.png"/><Relationship Id="rId10" Type="http://schemas.openxmlformats.org/officeDocument/2006/relationships/image" Target="../media/image195.png"/><Relationship Id="rId11" Type="http://schemas.openxmlformats.org/officeDocument/2006/relationships/image" Target="../media/image196.png"/><Relationship Id="rId12" Type="http://schemas.openxmlformats.org/officeDocument/2006/relationships/image" Target="../media/image197.png"/><Relationship Id="rId13" Type="http://schemas.openxmlformats.org/officeDocument/2006/relationships/image" Target="../media/image198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9.png"/><Relationship Id="rId3" Type="http://schemas.openxmlformats.org/officeDocument/2006/relationships/image" Target="../media/image200.png"/><Relationship Id="rId4" Type="http://schemas.openxmlformats.org/officeDocument/2006/relationships/image" Target="../media/image201.png"/><Relationship Id="rId5" Type="http://schemas.openxmlformats.org/officeDocument/2006/relationships/image" Target="../media/image202.png"/><Relationship Id="rId6" Type="http://schemas.openxmlformats.org/officeDocument/2006/relationships/image" Target="../media/image203.png"/><Relationship Id="rId7" Type="http://schemas.openxmlformats.org/officeDocument/2006/relationships/image" Target="../media/image204.png"/><Relationship Id="rId8" Type="http://schemas.openxmlformats.org/officeDocument/2006/relationships/image" Target="../media/image205.png"/><Relationship Id="rId9" Type="http://schemas.openxmlformats.org/officeDocument/2006/relationships/image" Target="../media/image206.png"/><Relationship Id="rId10" Type="http://schemas.openxmlformats.org/officeDocument/2006/relationships/image" Target="../media/image207.png"/><Relationship Id="rId11" Type="http://schemas.openxmlformats.org/officeDocument/2006/relationships/image" Target="../media/image208.png"/><Relationship Id="rId12" Type="http://schemas.openxmlformats.org/officeDocument/2006/relationships/image" Target="../media/image209.png"/><Relationship Id="rId13" Type="http://schemas.openxmlformats.org/officeDocument/2006/relationships/image" Target="../media/image210.png"/><Relationship Id="rId14" Type="http://schemas.openxmlformats.org/officeDocument/2006/relationships/image" Target="../media/image211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2.png"/><Relationship Id="rId3" Type="http://schemas.openxmlformats.org/officeDocument/2006/relationships/image" Target="../media/image213.png"/><Relationship Id="rId4" Type="http://schemas.openxmlformats.org/officeDocument/2006/relationships/image" Target="../media/image214.png"/><Relationship Id="rId5" Type="http://schemas.openxmlformats.org/officeDocument/2006/relationships/image" Target="../media/image215.png"/><Relationship Id="rId6" Type="http://schemas.openxmlformats.org/officeDocument/2006/relationships/image" Target="../media/image216.png"/><Relationship Id="rId7" Type="http://schemas.openxmlformats.org/officeDocument/2006/relationships/image" Target="../media/image217.png"/><Relationship Id="rId8" Type="http://schemas.openxmlformats.org/officeDocument/2006/relationships/image" Target="../media/image218.png"/><Relationship Id="rId9" Type="http://schemas.openxmlformats.org/officeDocument/2006/relationships/image" Target="../media/image219.png"/><Relationship Id="rId10" Type="http://schemas.openxmlformats.org/officeDocument/2006/relationships/image" Target="../media/image220.png"/><Relationship Id="rId11" Type="http://schemas.openxmlformats.org/officeDocument/2006/relationships/image" Target="../media/image221.png"/><Relationship Id="rId12" Type="http://schemas.openxmlformats.org/officeDocument/2006/relationships/image" Target="../media/image222.png"/><Relationship Id="rId13" Type="http://schemas.openxmlformats.org/officeDocument/2006/relationships/image" Target="../media/image223.png"/><Relationship Id="rId14" Type="http://schemas.openxmlformats.org/officeDocument/2006/relationships/image" Target="../media/image224.png"/><Relationship Id="rId15" Type="http://schemas.openxmlformats.org/officeDocument/2006/relationships/image" Target="../media/image225.png"/><Relationship Id="rId16" Type="http://schemas.openxmlformats.org/officeDocument/2006/relationships/image" Target="../media/image226.png"/><Relationship Id="rId17" Type="http://schemas.openxmlformats.org/officeDocument/2006/relationships/image" Target="../media/image227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19.png"/><Relationship Id="rId8" Type="http://schemas.openxmlformats.org/officeDocument/2006/relationships/image" Target="../media/image20.png"/><Relationship Id="rId9" Type="http://schemas.openxmlformats.org/officeDocument/2006/relationships/image" Target="../media/image21.png"/><Relationship Id="rId10" Type="http://schemas.openxmlformats.org/officeDocument/2006/relationships/image" Target="../media/image22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7" Type="http://schemas.openxmlformats.org/officeDocument/2006/relationships/image" Target="../media/image28.png"/><Relationship Id="rId8" Type="http://schemas.openxmlformats.org/officeDocument/2006/relationships/image" Target="../media/image29.png"/><Relationship Id="rId9" Type="http://schemas.openxmlformats.org/officeDocument/2006/relationships/image" Target="../media/image30.png"/><Relationship Id="rId10" Type="http://schemas.openxmlformats.org/officeDocument/2006/relationships/image" Target="../media/image31.png"/><Relationship Id="rId11" Type="http://schemas.openxmlformats.org/officeDocument/2006/relationships/image" Target="../media/image32.png"/><Relationship Id="rId12" Type="http://schemas.openxmlformats.org/officeDocument/2006/relationships/image" Target="../media/image33.png"/><Relationship Id="rId13" Type="http://schemas.openxmlformats.org/officeDocument/2006/relationships/image" Target="../media/image34.png"/><Relationship Id="rId14" Type="http://schemas.openxmlformats.org/officeDocument/2006/relationships/image" Target="../media/image35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6" Type="http://schemas.openxmlformats.org/officeDocument/2006/relationships/image" Target="../media/image40.png"/><Relationship Id="rId7" Type="http://schemas.openxmlformats.org/officeDocument/2006/relationships/image" Target="../media/image41.png"/><Relationship Id="rId8" Type="http://schemas.openxmlformats.org/officeDocument/2006/relationships/image" Target="../media/image42.png"/><Relationship Id="rId9" Type="http://schemas.openxmlformats.org/officeDocument/2006/relationships/image" Target="../media/image43.png"/><Relationship Id="rId10" Type="http://schemas.openxmlformats.org/officeDocument/2006/relationships/image" Target="../media/image44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5.png"/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5" Type="http://schemas.openxmlformats.org/officeDocument/2006/relationships/image" Target="../media/image48.png"/><Relationship Id="rId6" Type="http://schemas.openxmlformats.org/officeDocument/2006/relationships/image" Target="../media/image49.png"/><Relationship Id="rId7" Type="http://schemas.openxmlformats.org/officeDocument/2006/relationships/image" Target="../media/image50.png"/><Relationship Id="rId8" Type="http://schemas.openxmlformats.org/officeDocument/2006/relationships/image" Target="../media/image51.png"/><Relationship Id="rId9" Type="http://schemas.openxmlformats.org/officeDocument/2006/relationships/image" Target="../media/image52.png"/><Relationship Id="rId10" Type="http://schemas.openxmlformats.org/officeDocument/2006/relationships/image" Target="../media/image53.png"/><Relationship Id="rId11" Type="http://schemas.openxmlformats.org/officeDocument/2006/relationships/image" Target="../media/image54.png"/><Relationship Id="rId12" Type="http://schemas.openxmlformats.org/officeDocument/2006/relationships/image" Target="../media/image55.png"/><Relationship Id="rId13" Type="http://schemas.openxmlformats.org/officeDocument/2006/relationships/image" Target="../media/image56.png"/><Relationship Id="rId14" Type="http://schemas.openxmlformats.org/officeDocument/2006/relationships/image" Target="../media/image57.png"/><Relationship Id="rId15" Type="http://schemas.openxmlformats.org/officeDocument/2006/relationships/image" Target="../media/image58.png"/><Relationship Id="rId16" Type="http://schemas.openxmlformats.org/officeDocument/2006/relationships/image" Target="../media/image59.png"/><Relationship Id="rId17" Type="http://schemas.openxmlformats.org/officeDocument/2006/relationships/image" Target="../media/image60.png"/><Relationship Id="rId18" Type="http://schemas.openxmlformats.org/officeDocument/2006/relationships/image" Target="../media/image61.png"/><Relationship Id="rId19" Type="http://schemas.openxmlformats.org/officeDocument/2006/relationships/image" Target="../media/image62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3.png"/><Relationship Id="rId3" Type="http://schemas.openxmlformats.org/officeDocument/2006/relationships/image" Target="../media/image64.png"/><Relationship Id="rId4" Type="http://schemas.openxmlformats.org/officeDocument/2006/relationships/image" Target="../media/image65.png"/><Relationship Id="rId5" Type="http://schemas.openxmlformats.org/officeDocument/2006/relationships/image" Target="../media/image66.png"/><Relationship Id="rId6" Type="http://schemas.openxmlformats.org/officeDocument/2006/relationships/image" Target="../media/image67.png"/><Relationship Id="rId7" Type="http://schemas.openxmlformats.org/officeDocument/2006/relationships/image" Target="../media/image68.png"/><Relationship Id="rId8" Type="http://schemas.openxmlformats.org/officeDocument/2006/relationships/image" Target="../media/image69.png"/><Relationship Id="rId9" Type="http://schemas.openxmlformats.org/officeDocument/2006/relationships/image" Target="../media/image70.png"/><Relationship Id="rId10" Type="http://schemas.openxmlformats.org/officeDocument/2006/relationships/image" Target="../media/image71.png"/><Relationship Id="rId11" Type="http://schemas.openxmlformats.org/officeDocument/2006/relationships/image" Target="../media/image72.png"/><Relationship Id="rId12" Type="http://schemas.openxmlformats.org/officeDocument/2006/relationships/image" Target="../media/image73.png"/><Relationship Id="rId13" Type="http://schemas.openxmlformats.org/officeDocument/2006/relationships/image" Target="../media/image74.png"/><Relationship Id="rId14" Type="http://schemas.openxmlformats.org/officeDocument/2006/relationships/image" Target="../media/image75.png"/><Relationship Id="rId15" Type="http://schemas.openxmlformats.org/officeDocument/2006/relationships/image" Target="../media/image76.png"/><Relationship Id="rId16" Type="http://schemas.openxmlformats.org/officeDocument/2006/relationships/image" Target="../media/image77.png"/><Relationship Id="rId17" Type="http://schemas.openxmlformats.org/officeDocument/2006/relationships/image" Target="../media/image78.png"/><Relationship Id="rId18" Type="http://schemas.openxmlformats.org/officeDocument/2006/relationships/image" Target="../media/image79.png"/><Relationship Id="rId19" Type="http://schemas.openxmlformats.org/officeDocument/2006/relationships/image" Target="../media/image80.png"/><Relationship Id="rId20" Type="http://schemas.openxmlformats.org/officeDocument/2006/relationships/image" Target="../media/image81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2.png"/><Relationship Id="rId3" Type="http://schemas.openxmlformats.org/officeDocument/2006/relationships/image" Target="../media/image83.png"/><Relationship Id="rId4" Type="http://schemas.openxmlformats.org/officeDocument/2006/relationships/image" Target="../media/image84.png"/><Relationship Id="rId5" Type="http://schemas.openxmlformats.org/officeDocument/2006/relationships/image" Target="../media/image85.png"/><Relationship Id="rId6" Type="http://schemas.openxmlformats.org/officeDocument/2006/relationships/image" Target="../media/image86.png"/><Relationship Id="rId7" Type="http://schemas.openxmlformats.org/officeDocument/2006/relationships/image" Target="../media/image87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8.png"/><Relationship Id="rId3" Type="http://schemas.openxmlformats.org/officeDocument/2006/relationships/image" Target="../media/image89.png"/><Relationship Id="rId4" Type="http://schemas.openxmlformats.org/officeDocument/2006/relationships/image" Target="../media/image90.png"/><Relationship Id="rId5" Type="http://schemas.openxmlformats.org/officeDocument/2006/relationships/image" Target="../media/image91.png"/><Relationship Id="rId6" Type="http://schemas.openxmlformats.org/officeDocument/2006/relationships/image" Target="../media/image92.png"/><Relationship Id="rId7" Type="http://schemas.openxmlformats.org/officeDocument/2006/relationships/image" Target="../media/image93.png"/><Relationship Id="rId8" Type="http://schemas.openxmlformats.org/officeDocument/2006/relationships/image" Target="../media/image94.png"/><Relationship Id="rId9" Type="http://schemas.openxmlformats.org/officeDocument/2006/relationships/image" Target="../media/image95.png"/><Relationship Id="rId10" Type="http://schemas.openxmlformats.org/officeDocument/2006/relationships/image" Target="../media/image96.png"/><Relationship Id="rId11" Type="http://schemas.openxmlformats.org/officeDocument/2006/relationships/image" Target="../media/image97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8.png"/><Relationship Id="rId3" Type="http://schemas.openxmlformats.org/officeDocument/2006/relationships/image" Target="../media/image99.png"/><Relationship Id="rId4" Type="http://schemas.openxmlformats.org/officeDocument/2006/relationships/image" Target="../media/image100.png"/><Relationship Id="rId5" Type="http://schemas.openxmlformats.org/officeDocument/2006/relationships/image" Target="../media/image101.png"/><Relationship Id="rId6" Type="http://schemas.openxmlformats.org/officeDocument/2006/relationships/image" Target="../media/image102.png"/><Relationship Id="rId7" Type="http://schemas.openxmlformats.org/officeDocument/2006/relationships/image" Target="../media/image103.png"/><Relationship Id="rId8" Type="http://schemas.openxmlformats.org/officeDocument/2006/relationships/image" Target="../media/image104.png"/><Relationship Id="rId9" Type="http://schemas.openxmlformats.org/officeDocument/2006/relationships/image" Target="../media/image105.png"/><Relationship Id="rId10" Type="http://schemas.openxmlformats.org/officeDocument/2006/relationships/image" Target="../media/image106.png"/><Relationship Id="rId11" Type="http://schemas.openxmlformats.org/officeDocument/2006/relationships/image" Target="../media/image107.png"/><Relationship Id="rId12" Type="http://schemas.openxmlformats.org/officeDocument/2006/relationships/image" Target="../media/image108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016A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91357" y="512315"/>
            <a:ext cx="17071921" cy="9493308"/>
            <a:chOff x="591357" y="512315"/>
            <a:chExt cx="17071921" cy="949330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1357" y="512315"/>
              <a:ext cx="17071921" cy="949330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-660000">
            <a:off x="1663309" y="2226500"/>
            <a:ext cx="9835003" cy="484875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171512" y="8494210"/>
            <a:ext cx="18628738" cy="2408439"/>
            <a:chOff x="-171512" y="8494210"/>
            <a:chExt cx="18628738" cy="240843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71512" y="8494210"/>
              <a:ext cx="18628738" cy="240843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019024" y="9258766"/>
            <a:ext cx="6628629" cy="68763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98414" y="9219709"/>
            <a:ext cx="3737011" cy="68764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824855" y="9650810"/>
            <a:ext cx="6524353" cy="164367"/>
            <a:chOff x="5824855" y="9650810"/>
            <a:chExt cx="6524353" cy="16436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824855" y="9650810"/>
              <a:ext cx="6524353" cy="164367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 rot="-660000">
            <a:off x="7878718" y="1911497"/>
            <a:ext cx="9069061" cy="465828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019462" y="6880806"/>
            <a:ext cx="2236490" cy="310577"/>
            <a:chOff x="3019462" y="6880806"/>
            <a:chExt cx="2236490" cy="31057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1920000">
              <a:off x="3019462" y="6880806"/>
              <a:ext cx="2236490" cy="31057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804281" y="4458170"/>
            <a:ext cx="2236490" cy="310577"/>
            <a:chOff x="13804281" y="4458170"/>
            <a:chExt cx="2236490" cy="31057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3500000">
              <a:off x="13804281" y="4458170"/>
              <a:ext cx="2236490" cy="31057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939628" y="5053874"/>
            <a:ext cx="3384505" cy="310577"/>
            <a:chOff x="11939628" y="5053874"/>
            <a:chExt cx="3384505" cy="310577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3500000">
              <a:off x="11939628" y="5053874"/>
              <a:ext cx="3384505" cy="31057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924130" y="6644527"/>
            <a:ext cx="2026583" cy="310577"/>
            <a:chOff x="5924130" y="6644527"/>
            <a:chExt cx="2026583" cy="310577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2160000">
              <a:off x="5924130" y="6644527"/>
              <a:ext cx="2026583" cy="31057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225800" y="5779017"/>
            <a:ext cx="1157030" cy="310577"/>
            <a:chOff x="8225800" y="5779017"/>
            <a:chExt cx="1157030" cy="310577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3660000">
              <a:off x="8225800" y="5779017"/>
              <a:ext cx="1157030" cy="310577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165112" y="1418741"/>
            <a:ext cx="5924827" cy="97160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E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91357" y="445649"/>
            <a:ext cx="17071921" cy="9493308"/>
            <a:chOff x="591357" y="445649"/>
            <a:chExt cx="17071921" cy="949330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1357" y="445649"/>
              <a:ext cx="17071921" cy="949330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824855" y="9584144"/>
            <a:ext cx="6524353" cy="164367"/>
            <a:chOff x="5824855" y="9584144"/>
            <a:chExt cx="6524353" cy="16436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24855" y="9584144"/>
              <a:ext cx="6524353" cy="16436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6465213" y="442365"/>
            <a:ext cx="7996885" cy="9493308"/>
            <a:chOff x="-6465213" y="442365"/>
            <a:chExt cx="7996885" cy="949330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6465213" y="442365"/>
              <a:ext cx="7996885" cy="949330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104274" y="1588867"/>
            <a:ext cx="13244857" cy="993842"/>
            <a:chOff x="2104274" y="1588867"/>
            <a:chExt cx="13244857" cy="99384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104274" y="1588867"/>
              <a:ext cx="13244857" cy="993842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018883" y="721871"/>
            <a:ext cx="3758267" cy="1018114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311857" y="759647"/>
            <a:ext cx="3696288" cy="83002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8475625" y="2207587"/>
            <a:ext cx="3891074" cy="69941"/>
            <a:chOff x="8475625" y="2207587"/>
            <a:chExt cx="3891074" cy="6994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475625" y="2207587"/>
              <a:ext cx="3891074" cy="69941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018883" y="3922388"/>
            <a:ext cx="4729200" cy="1018114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169002" y="3960164"/>
            <a:ext cx="5364374" cy="944307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2104274" y="4808431"/>
            <a:ext cx="13244857" cy="992410"/>
            <a:chOff x="2104274" y="4808431"/>
            <a:chExt cx="13244857" cy="992410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104274" y="4808431"/>
              <a:ext cx="13244857" cy="992410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987779" y="6958417"/>
            <a:ext cx="8459152" cy="1046686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018192" y="7028868"/>
            <a:ext cx="4773279" cy="953831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1094419" y="5515305"/>
            <a:ext cx="3891074" cy="69941"/>
            <a:chOff x="11094419" y="5515305"/>
            <a:chExt cx="3891074" cy="69941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094419" y="5515305"/>
              <a:ext cx="3891074" cy="6994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2073171" y="8139254"/>
            <a:ext cx="14632842" cy="875910"/>
            <a:chOff x="2073171" y="8139254"/>
            <a:chExt cx="14632842" cy="875910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073171" y="8139254"/>
              <a:ext cx="14632842" cy="87591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0248188" y="8813026"/>
            <a:ext cx="2227355" cy="69941"/>
            <a:chOff x="10248188" y="8813026"/>
            <a:chExt cx="2227355" cy="69941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248188" y="8813026"/>
              <a:ext cx="2227355" cy="6994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2690547" y="8811889"/>
            <a:ext cx="3891074" cy="69941"/>
            <a:chOff x="12690547" y="8811889"/>
            <a:chExt cx="3891074" cy="69941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2690547" y="8811889"/>
              <a:ext cx="3891074" cy="6994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E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91357" y="445649"/>
            <a:ext cx="17071921" cy="9493308"/>
            <a:chOff x="591357" y="445649"/>
            <a:chExt cx="17071921" cy="949330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1357" y="445649"/>
              <a:ext cx="17071921" cy="949330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824855" y="9584144"/>
            <a:ext cx="6524353" cy="164367"/>
            <a:chOff x="5824855" y="9584144"/>
            <a:chExt cx="6524353" cy="16436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24855" y="9584144"/>
              <a:ext cx="6524353" cy="16436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6465213" y="442365"/>
            <a:ext cx="7996885" cy="9493308"/>
            <a:chOff x="-6465213" y="442365"/>
            <a:chExt cx="7996885" cy="949330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6465213" y="442365"/>
              <a:ext cx="7996885" cy="9493308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996983" y="1604078"/>
            <a:ext cx="10119555" cy="93371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2250078" y="1036741"/>
            <a:ext cx="3863948" cy="2244114"/>
            <a:chOff x="12250078" y="1036741"/>
            <a:chExt cx="3863948" cy="224411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250078" y="1036741"/>
              <a:ext cx="3863948" cy="2244114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058878" y="2421863"/>
            <a:ext cx="7816918" cy="1266118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996983" y="5683659"/>
            <a:ext cx="8991202" cy="933717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965888" y="817086"/>
            <a:ext cx="5388183" cy="933717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965888" y="5066249"/>
            <a:ext cx="3864536" cy="93371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2250078" y="4680551"/>
            <a:ext cx="3422030" cy="2342263"/>
            <a:chOff x="12250078" y="4680551"/>
            <a:chExt cx="3422030" cy="2342263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250078" y="4680551"/>
              <a:ext cx="3422030" cy="2342263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996983" y="7890392"/>
            <a:ext cx="3657507" cy="905145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996983" y="8615183"/>
            <a:ext cx="7763631" cy="933717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9842290" y="8321203"/>
            <a:ext cx="7515743" cy="898811"/>
            <a:chOff x="9842290" y="8321203"/>
            <a:chExt cx="7515743" cy="898811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842290" y="8321203"/>
              <a:ext cx="7515743" cy="89881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E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91357" y="445649"/>
            <a:ext cx="17071921" cy="9493308"/>
            <a:chOff x="591357" y="445649"/>
            <a:chExt cx="17071921" cy="949330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1357" y="445649"/>
              <a:ext cx="17071921" cy="949330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824855" y="9584144"/>
            <a:ext cx="6524353" cy="164367"/>
            <a:chOff x="5824855" y="9584144"/>
            <a:chExt cx="6524353" cy="16436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24855" y="9584144"/>
              <a:ext cx="6524353" cy="16436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6465213" y="442365"/>
            <a:ext cx="7996885" cy="9493308"/>
            <a:chOff x="-6465213" y="442365"/>
            <a:chExt cx="7996885" cy="949330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6465213" y="442365"/>
              <a:ext cx="7996885" cy="9493308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996983" y="7890392"/>
            <a:ext cx="3657507" cy="905145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996983" y="8615183"/>
            <a:ext cx="7763631" cy="93371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718154" y="872947"/>
            <a:ext cx="14849407" cy="8638711"/>
            <a:chOff x="1718154" y="872947"/>
            <a:chExt cx="14849407" cy="863871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18154" y="872947"/>
              <a:ext cx="14849407" cy="8638711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763247" y="6761593"/>
            <a:ext cx="11352810" cy="3504619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E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91357" y="426601"/>
            <a:ext cx="17071921" cy="9493308"/>
            <a:chOff x="591357" y="426601"/>
            <a:chExt cx="17071921" cy="949330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1357" y="426601"/>
              <a:ext cx="17071921" cy="949330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168787" y="-261042"/>
            <a:ext cx="5665254" cy="1886530"/>
            <a:chOff x="2168787" y="-261042"/>
            <a:chExt cx="5665254" cy="188653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68787" y="-261042"/>
              <a:ext cx="5665254" cy="188653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624319" y="64281"/>
            <a:ext cx="4717397" cy="119983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6465213" y="423317"/>
            <a:ext cx="7996885" cy="9493308"/>
            <a:chOff x="-6465213" y="423317"/>
            <a:chExt cx="7996885" cy="949330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6465213" y="423317"/>
              <a:ext cx="7996885" cy="9493308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096133" y="1975563"/>
            <a:ext cx="4486617" cy="2181931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061497" y="3779097"/>
            <a:ext cx="6455031" cy="905145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805436" y="1991112"/>
            <a:ext cx="3785837" cy="2172408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922954" y="3748002"/>
            <a:ext cx="6598460" cy="1575536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932478" y="5532189"/>
            <a:ext cx="6400574" cy="788117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932478" y="6158611"/>
            <a:ext cx="6989517" cy="788117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932478" y="6747906"/>
            <a:ext cx="7284546" cy="78811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377968" y="6225274"/>
            <a:ext cx="6058134" cy="2711643"/>
            <a:chOff x="2377968" y="6225274"/>
            <a:chExt cx="6058134" cy="2711643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377968" y="6225274"/>
              <a:ext cx="6058134" cy="271164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928448" y="5471571"/>
            <a:ext cx="957175" cy="957175"/>
            <a:chOff x="4928448" y="5471571"/>
            <a:chExt cx="957175" cy="957175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16200000">
              <a:off x="4928448" y="5471571"/>
              <a:ext cx="957175" cy="95717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720116" y="7127781"/>
            <a:ext cx="1574225" cy="1498158"/>
            <a:chOff x="2720116" y="7127781"/>
            <a:chExt cx="1574225" cy="1498158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720116" y="7127781"/>
              <a:ext cx="1574225" cy="149815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619923" y="7127781"/>
            <a:ext cx="1574225" cy="1498158"/>
            <a:chOff x="4619923" y="7127781"/>
            <a:chExt cx="1574225" cy="1498158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619923" y="7127781"/>
              <a:ext cx="1574225" cy="149815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520678" y="7127781"/>
            <a:ext cx="1574225" cy="1498158"/>
            <a:chOff x="6520678" y="7127781"/>
            <a:chExt cx="1574225" cy="1498158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520678" y="7127781"/>
              <a:ext cx="1574225" cy="1498158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2668689" y="7374015"/>
            <a:ext cx="1503337" cy="1005071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4581506" y="7374011"/>
            <a:ext cx="1503328" cy="1005071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6469249" y="7374011"/>
            <a:ext cx="1663013" cy="1005071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4382356" y="5069076"/>
            <a:ext cx="2354813" cy="628718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4083603" y="6502608"/>
            <a:ext cx="2075204" cy="628718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3766244" y="6619849"/>
            <a:ext cx="541370" cy="844628"/>
            <a:chOff x="3766244" y="6619849"/>
            <a:chExt cx="541370" cy="844628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 rot="300000">
              <a:off x="3766244" y="6619849"/>
              <a:ext cx="541370" cy="84462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E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91357" y="445649"/>
            <a:ext cx="17071921" cy="9493308"/>
            <a:chOff x="591357" y="445649"/>
            <a:chExt cx="17071921" cy="949330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1357" y="445649"/>
              <a:ext cx="17071921" cy="949330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824855" y="9584144"/>
            <a:ext cx="6524353" cy="164367"/>
            <a:chOff x="5824855" y="9584144"/>
            <a:chExt cx="6524353" cy="16436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24855" y="9584144"/>
              <a:ext cx="6524353" cy="16436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6465213" y="442365"/>
            <a:ext cx="7996885" cy="9493308"/>
            <a:chOff x="-6465213" y="442365"/>
            <a:chExt cx="7996885" cy="949330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6465213" y="442365"/>
              <a:ext cx="7996885" cy="9493308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998411" y="2658519"/>
            <a:ext cx="6197564" cy="1491821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958269" y="1176656"/>
            <a:ext cx="4226563" cy="103131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004913" y="6072538"/>
            <a:ext cx="6008744" cy="100274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513374" y="814198"/>
            <a:ext cx="6670621" cy="4610365"/>
            <a:chOff x="9513374" y="814198"/>
            <a:chExt cx="6670621" cy="461036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513374" y="814198"/>
              <a:ext cx="6670621" cy="4610365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997703" y="7246540"/>
            <a:ext cx="6813488" cy="150134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142857" y="6319065"/>
            <a:ext cx="8074526" cy="2267945"/>
            <a:chOff x="9142857" y="6319065"/>
            <a:chExt cx="8074526" cy="226794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142857" y="6319065"/>
              <a:ext cx="8074526" cy="226794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E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91357" y="445649"/>
            <a:ext cx="17071921" cy="9493308"/>
            <a:chOff x="591357" y="445649"/>
            <a:chExt cx="17071921" cy="949330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1357" y="445649"/>
              <a:ext cx="17071921" cy="949330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824855" y="9584144"/>
            <a:ext cx="6524353" cy="164367"/>
            <a:chOff x="5824855" y="9584144"/>
            <a:chExt cx="6524353" cy="16436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24855" y="9584144"/>
              <a:ext cx="6524353" cy="16436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6465213" y="442365"/>
            <a:ext cx="7996885" cy="9493308"/>
            <a:chOff x="-6465213" y="442365"/>
            <a:chExt cx="7996885" cy="949330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6465213" y="442365"/>
              <a:ext cx="7996885" cy="9493308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896069" y="736128"/>
            <a:ext cx="4641134" cy="100274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896069" y="3461538"/>
            <a:ext cx="5003953" cy="993220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928764" y="1528774"/>
            <a:ext cx="8666898" cy="816688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918925" y="2269751"/>
            <a:ext cx="5009432" cy="729832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918925" y="9044200"/>
            <a:ext cx="5436289" cy="729832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631156" y="9064188"/>
            <a:ext cx="5732689" cy="72030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010978" y="4320849"/>
            <a:ext cx="11984221" cy="4677816"/>
            <a:chOff x="2010978" y="4320849"/>
            <a:chExt cx="11984221" cy="467781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010978" y="4320849"/>
              <a:ext cx="11984221" cy="4677816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659178" y="4459819"/>
            <a:ext cx="7082929" cy="583471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E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91357" y="445649"/>
            <a:ext cx="17071921" cy="9493308"/>
            <a:chOff x="591357" y="445649"/>
            <a:chExt cx="17071921" cy="949330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1357" y="445649"/>
              <a:ext cx="17071921" cy="949330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824855" y="9584144"/>
            <a:ext cx="6524353" cy="164367"/>
            <a:chOff x="5824855" y="9584144"/>
            <a:chExt cx="6524353" cy="16436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24855" y="9584144"/>
              <a:ext cx="6524353" cy="16436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6465213" y="442365"/>
            <a:ext cx="7996885" cy="9493308"/>
            <a:chOff x="-6465213" y="442365"/>
            <a:chExt cx="7996885" cy="949330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6465213" y="442365"/>
              <a:ext cx="7996885" cy="949330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269517" y="676765"/>
            <a:ext cx="18555231" cy="8932184"/>
            <a:chOff x="-269517" y="676765"/>
            <a:chExt cx="18555231" cy="893218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269517" y="676765"/>
              <a:ext cx="18555231" cy="8932184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777239" y="3001820"/>
            <a:ext cx="6725843" cy="545377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041573" y="824950"/>
            <a:ext cx="6645929" cy="1055519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976030" y="3649182"/>
            <a:ext cx="4989786" cy="635691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979525" y="4379992"/>
            <a:ext cx="4989796" cy="635691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270096" y="5746173"/>
            <a:ext cx="5110205" cy="545377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829715" y="6476982"/>
            <a:ext cx="6291215" cy="635691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657706" y="7909573"/>
            <a:ext cx="1771291" cy="635691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310906" y="8606106"/>
            <a:ext cx="6182539" cy="635691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E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91357" y="445649"/>
            <a:ext cx="17071921" cy="9493308"/>
            <a:chOff x="591357" y="445649"/>
            <a:chExt cx="17071921" cy="949330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1357" y="445649"/>
              <a:ext cx="17071921" cy="949330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824855" y="9584144"/>
            <a:ext cx="6524353" cy="164367"/>
            <a:chOff x="5824855" y="9584144"/>
            <a:chExt cx="6524353" cy="16436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24855" y="9584144"/>
              <a:ext cx="6524353" cy="16436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6465213" y="442365"/>
            <a:ext cx="7996885" cy="9493308"/>
            <a:chOff x="-6465213" y="442365"/>
            <a:chExt cx="7996885" cy="949330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6465213" y="442365"/>
              <a:ext cx="7996885" cy="9493308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913211" y="1730916"/>
            <a:ext cx="8476441" cy="81668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896069" y="736128"/>
            <a:ext cx="5612953" cy="100274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979876" y="7231553"/>
            <a:ext cx="10645361" cy="1747575"/>
            <a:chOff x="1979876" y="7231553"/>
            <a:chExt cx="10645361" cy="174757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979876" y="7231553"/>
              <a:ext cx="10645361" cy="1747575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918925" y="4312464"/>
            <a:ext cx="7211794" cy="729832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896069" y="5447774"/>
            <a:ext cx="6505248" cy="1002744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928764" y="6240421"/>
            <a:ext cx="6628146" cy="816688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372480" y="5708986"/>
            <a:ext cx="6626337" cy="125659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979876" y="2708707"/>
            <a:ext cx="10973935" cy="1664709"/>
            <a:chOff x="1979876" y="2708707"/>
            <a:chExt cx="10973935" cy="166470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979876" y="2708707"/>
              <a:ext cx="10973935" cy="166470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738562" y="3097208"/>
            <a:ext cx="4213560" cy="69941"/>
            <a:chOff x="8738562" y="3097208"/>
            <a:chExt cx="4213560" cy="69941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738562" y="3097208"/>
              <a:ext cx="4213560" cy="6994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047619" y="7757071"/>
            <a:ext cx="3332685" cy="69941"/>
            <a:chOff x="9047619" y="7757071"/>
            <a:chExt cx="3332685" cy="69941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047619" y="7757071"/>
              <a:ext cx="3332685" cy="6994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E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91357" y="445649"/>
            <a:ext cx="17071921" cy="9493308"/>
            <a:chOff x="591357" y="445649"/>
            <a:chExt cx="17071921" cy="949330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1357" y="445649"/>
              <a:ext cx="17071921" cy="949330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824855" y="9584144"/>
            <a:ext cx="6524353" cy="164367"/>
            <a:chOff x="5824855" y="9584144"/>
            <a:chExt cx="6524353" cy="16436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24855" y="9584144"/>
              <a:ext cx="6524353" cy="16436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6465213" y="442365"/>
            <a:ext cx="7996885" cy="9493308"/>
            <a:chOff x="-6465213" y="442365"/>
            <a:chExt cx="7996885" cy="949330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6465213" y="442365"/>
              <a:ext cx="7996885" cy="9493308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913211" y="1730916"/>
            <a:ext cx="3759974" cy="81668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896069" y="736128"/>
            <a:ext cx="8620506" cy="1002744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977144" y="2848306"/>
            <a:ext cx="8450280" cy="748880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896069" y="5447774"/>
            <a:ext cx="4044344" cy="1002744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928764" y="6240421"/>
            <a:ext cx="7144003" cy="81668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979876" y="2424001"/>
            <a:ext cx="6922307" cy="2571142"/>
            <a:chOff x="1979876" y="2424001"/>
            <a:chExt cx="6922307" cy="2571142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979876" y="2424001"/>
              <a:ext cx="6922307" cy="257114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195280" y="3387347"/>
            <a:ext cx="4213560" cy="69941"/>
            <a:chOff x="3195280" y="3387347"/>
            <a:chExt cx="4213560" cy="6994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195280" y="3387347"/>
              <a:ext cx="4213560" cy="6994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232403" y="4791868"/>
            <a:ext cx="4213560" cy="69941"/>
            <a:chOff x="3232403" y="4791868"/>
            <a:chExt cx="4213560" cy="69941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232403" y="4791868"/>
              <a:ext cx="4213560" cy="6994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836164" y="2704588"/>
            <a:ext cx="957175" cy="957175"/>
            <a:chOff x="7836164" y="2704588"/>
            <a:chExt cx="957175" cy="957175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836164" y="2704588"/>
              <a:ext cx="957175" cy="95717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805066" y="4185682"/>
            <a:ext cx="957175" cy="957175"/>
            <a:chOff x="7805066" y="4185682"/>
            <a:chExt cx="957175" cy="957175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805066" y="4185682"/>
              <a:ext cx="957175" cy="957175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8996192" y="4270411"/>
            <a:ext cx="5710080" cy="729832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0861056" y="5142857"/>
            <a:ext cx="6171429" cy="4368539"/>
            <a:chOff x="10861056" y="5142857"/>
            <a:chExt cx="6171429" cy="4368539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861056" y="5142857"/>
              <a:ext cx="6171429" cy="436853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979876" y="7578710"/>
            <a:ext cx="8288921" cy="1383583"/>
            <a:chOff x="1979876" y="7578710"/>
            <a:chExt cx="8288921" cy="1383583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979876" y="7578710"/>
              <a:ext cx="8288921" cy="138358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00C6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91357" y="436125"/>
            <a:ext cx="17071921" cy="9493308"/>
            <a:chOff x="591357" y="436125"/>
            <a:chExt cx="17071921" cy="949330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1357" y="436125"/>
              <a:ext cx="17071921" cy="949330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824855" y="9574620"/>
            <a:ext cx="6524353" cy="164367"/>
            <a:chOff x="5824855" y="9574620"/>
            <a:chExt cx="6524353" cy="16436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24855" y="9574620"/>
              <a:ext cx="6524353" cy="16436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343191" y="1106611"/>
            <a:ext cx="608648" cy="2114243"/>
            <a:chOff x="17343191" y="1106611"/>
            <a:chExt cx="608648" cy="211424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343191" y="1106611"/>
              <a:ext cx="608648" cy="2114243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-16200000">
            <a:off x="17079388" y="1901698"/>
            <a:ext cx="925693" cy="65704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187440" y="5644133"/>
            <a:ext cx="2248409" cy="251718"/>
            <a:chOff x="4187440" y="5644133"/>
            <a:chExt cx="2248409" cy="25171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187440" y="5644133"/>
              <a:ext cx="2248409" cy="25171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979232" y="4026170"/>
            <a:ext cx="2734351" cy="1749984"/>
            <a:chOff x="2979232" y="4026170"/>
            <a:chExt cx="2734351" cy="174998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4220000">
              <a:off x="2979232" y="4026170"/>
              <a:ext cx="2734351" cy="1749984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007523" y="3307118"/>
            <a:ext cx="4935924" cy="4428848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923275" y="4226143"/>
            <a:ext cx="6040741" cy="1859103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-6454247" y="439080"/>
            <a:ext cx="7996885" cy="9493308"/>
            <a:chOff x="-6454247" y="439080"/>
            <a:chExt cx="7996885" cy="949330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6454247" y="439080"/>
              <a:ext cx="7996885" cy="949330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E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91357" y="474220"/>
            <a:ext cx="17071921" cy="9493308"/>
            <a:chOff x="591357" y="474220"/>
            <a:chExt cx="17071921" cy="949330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1357" y="474220"/>
              <a:ext cx="17071921" cy="949330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824855" y="9612715"/>
            <a:ext cx="6524353" cy="164367"/>
            <a:chOff x="5824855" y="9612715"/>
            <a:chExt cx="6524353" cy="16436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24855" y="9612715"/>
              <a:ext cx="6524353" cy="16436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343191" y="1144707"/>
            <a:ext cx="608648" cy="2114243"/>
            <a:chOff x="17343191" y="1144707"/>
            <a:chExt cx="608648" cy="211424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343191" y="1144707"/>
              <a:ext cx="608648" cy="2114243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-16200000">
            <a:off x="17079388" y="1939793"/>
            <a:ext cx="925693" cy="65704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168787" y="-213423"/>
            <a:ext cx="6719312" cy="2237531"/>
            <a:chOff x="2168787" y="-213423"/>
            <a:chExt cx="6719312" cy="223753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168787" y="-213423"/>
              <a:ext cx="6719312" cy="2237531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666995" y="2738467"/>
            <a:ext cx="7558375" cy="627271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059459" y="160110"/>
            <a:ext cx="4700940" cy="119983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-6465213" y="470936"/>
            <a:ext cx="7996885" cy="9493308"/>
            <a:chOff x="-6465213" y="470936"/>
            <a:chExt cx="7996885" cy="949330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6465213" y="470936"/>
              <a:ext cx="7996885" cy="9493308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666995" y="3474496"/>
            <a:ext cx="2957499" cy="626213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2122140" y="2663925"/>
            <a:ext cx="6171429" cy="2808000"/>
            <a:chOff x="2122140" y="2663925"/>
            <a:chExt cx="6171429" cy="2808000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122140" y="2663925"/>
              <a:ext cx="6171429" cy="2808000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666995" y="4890429"/>
            <a:ext cx="5231937" cy="627271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292980" y="6463651"/>
            <a:ext cx="9306452" cy="2638280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8666995" y="4153458"/>
            <a:ext cx="4012051" cy="62621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06C9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91357" y="426601"/>
            <a:ext cx="17071921" cy="9493308"/>
            <a:chOff x="591357" y="426601"/>
            <a:chExt cx="17071921" cy="949330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1357" y="426601"/>
              <a:ext cx="17071921" cy="949330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824855" y="9565096"/>
            <a:ext cx="6524353" cy="164367"/>
            <a:chOff x="5824855" y="9565096"/>
            <a:chExt cx="6524353" cy="16436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24855" y="9565096"/>
              <a:ext cx="6524353" cy="16436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343191" y="1097088"/>
            <a:ext cx="608648" cy="2114243"/>
            <a:chOff x="17343191" y="1097088"/>
            <a:chExt cx="608648" cy="211424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343191" y="1097088"/>
              <a:ext cx="608648" cy="2114243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-16200000">
            <a:off x="17067669" y="1903893"/>
            <a:ext cx="949131" cy="65704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187440" y="5634609"/>
            <a:ext cx="2248409" cy="251718"/>
            <a:chOff x="4187440" y="5634609"/>
            <a:chExt cx="2248409" cy="25171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187440" y="5634609"/>
              <a:ext cx="2248409" cy="25171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979232" y="4016646"/>
            <a:ext cx="2734351" cy="1749984"/>
            <a:chOff x="2979232" y="4016646"/>
            <a:chExt cx="2734351" cy="174998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4220000">
              <a:off x="2979232" y="4016646"/>
              <a:ext cx="2734351" cy="1749984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007522" y="3297592"/>
            <a:ext cx="5126406" cy="4428863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434450" y="4090760"/>
            <a:ext cx="5985837" cy="1744817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-6465213" y="423317"/>
            <a:ext cx="7996885" cy="9493308"/>
            <a:chOff x="-6465213" y="423317"/>
            <a:chExt cx="7996885" cy="949330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6465213" y="423317"/>
              <a:ext cx="7996885" cy="949330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00C6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91357" y="464696"/>
            <a:ext cx="17071921" cy="9493308"/>
            <a:chOff x="591357" y="464696"/>
            <a:chExt cx="17071921" cy="949330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1357" y="464696"/>
              <a:ext cx="17071921" cy="949330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824855" y="9603191"/>
            <a:ext cx="6524353" cy="164367"/>
            <a:chOff x="5824855" y="9603191"/>
            <a:chExt cx="6524353" cy="16436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24855" y="9603191"/>
              <a:ext cx="6524353" cy="16436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343191" y="1135183"/>
            <a:ext cx="608648" cy="2114243"/>
            <a:chOff x="17343191" y="1135183"/>
            <a:chExt cx="608648" cy="211424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343191" y="1135183"/>
              <a:ext cx="608648" cy="2114243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-16200000">
            <a:off x="17079388" y="1930269"/>
            <a:ext cx="925693" cy="65704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168787" y="-222947"/>
            <a:ext cx="6381045" cy="2124888"/>
            <a:chOff x="2168787" y="-222947"/>
            <a:chExt cx="6381045" cy="212488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168787" y="-222947"/>
              <a:ext cx="6381045" cy="2124888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129858" y="299301"/>
            <a:ext cx="4367930" cy="113316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-6465213" y="470936"/>
            <a:ext cx="7996885" cy="9493308"/>
            <a:chOff x="-6465213" y="470936"/>
            <a:chExt cx="7996885" cy="949330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6465213" y="470936"/>
              <a:ext cx="7996885" cy="9493308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315071" y="3632658"/>
            <a:ext cx="7026575" cy="562052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2168787" y="2320324"/>
            <a:ext cx="5615190" cy="975336"/>
            <a:chOff x="2168787" y="2320324"/>
            <a:chExt cx="5615190" cy="97533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168787" y="2320324"/>
              <a:ext cx="5615190" cy="975336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414946" y="2225727"/>
            <a:ext cx="5344381" cy="1523943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301182" y="4472306"/>
            <a:ext cx="5614347" cy="581099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285630" y="5449059"/>
            <a:ext cx="4015442" cy="1561271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285630" y="7143910"/>
            <a:ext cx="4070518" cy="562052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2315068" y="7921363"/>
            <a:ext cx="6745252" cy="1014594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2004439" y="4086247"/>
            <a:ext cx="2590840" cy="890117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2009487" y="6352581"/>
            <a:ext cx="2593917" cy="890117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2804322" y="5181786"/>
            <a:ext cx="957175" cy="957175"/>
            <a:chOff x="12804322" y="5181786"/>
            <a:chExt cx="957175" cy="957175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5340000">
              <a:off x="12804322" y="5181786"/>
              <a:ext cx="957175" cy="957175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0061967" y="9144371"/>
            <a:ext cx="7148481" cy="56433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00C6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91357" y="464696"/>
            <a:ext cx="17071921" cy="9493308"/>
            <a:chOff x="591357" y="464696"/>
            <a:chExt cx="17071921" cy="949330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1357" y="464696"/>
              <a:ext cx="17071921" cy="949330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824855" y="9603191"/>
            <a:ext cx="6524353" cy="164367"/>
            <a:chOff x="5824855" y="9603191"/>
            <a:chExt cx="6524353" cy="16436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24855" y="9603191"/>
              <a:ext cx="6524353" cy="16436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343191" y="1135183"/>
            <a:ext cx="608648" cy="2114243"/>
            <a:chOff x="17343191" y="1135183"/>
            <a:chExt cx="608648" cy="211424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343191" y="1135183"/>
              <a:ext cx="608648" cy="2114243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-16200000">
            <a:off x="17070618" y="1944906"/>
            <a:ext cx="949131" cy="65704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168787" y="-222947"/>
            <a:ext cx="6381045" cy="2124888"/>
            <a:chOff x="2168787" y="-222947"/>
            <a:chExt cx="6381045" cy="212488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168787" y="-222947"/>
              <a:ext cx="6381045" cy="2124888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129858" y="299301"/>
            <a:ext cx="4367930" cy="113316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-6465213" y="470936"/>
            <a:ext cx="7996885" cy="9493308"/>
            <a:chOff x="-6465213" y="470936"/>
            <a:chExt cx="7996885" cy="949330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6465213" y="470936"/>
              <a:ext cx="7996885" cy="9493308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838114" y="2864666"/>
            <a:ext cx="5215204" cy="581099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283725" y="7115687"/>
            <a:ext cx="7464080" cy="1005071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233563" y="2116116"/>
            <a:ext cx="2590840" cy="890117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659219" y="2864666"/>
            <a:ext cx="5108775" cy="628718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304192" y="7115687"/>
            <a:ext cx="4696261" cy="562052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300668" y="7602220"/>
            <a:ext cx="5530785" cy="684061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0316192" y="8088268"/>
            <a:ext cx="6721585" cy="1134985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2148668" y="2086383"/>
            <a:ext cx="2593917" cy="890117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2335059" y="3394444"/>
            <a:ext cx="6171429" cy="3696484"/>
            <a:chOff x="2335059" y="3394444"/>
            <a:chExt cx="6171429" cy="3696484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335059" y="3394444"/>
              <a:ext cx="6171429" cy="3696484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2283725" y="8196559"/>
            <a:ext cx="7201832" cy="552528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2277316" y="8831820"/>
            <a:ext cx="6082452" cy="684061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9387723" y="3698642"/>
            <a:ext cx="7877309" cy="2919528"/>
            <a:chOff x="9387723" y="3698642"/>
            <a:chExt cx="7877309" cy="2919528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9387723" y="3698642"/>
              <a:ext cx="7877309" cy="291952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E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91357" y="445649"/>
            <a:ext cx="17071921" cy="9493308"/>
            <a:chOff x="591357" y="445649"/>
            <a:chExt cx="17071921" cy="949330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1357" y="445649"/>
              <a:ext cx="17071921" cy="949330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824855" y="9584144"/>
            <a:ext cx="6524353" cy="164367"/>
            <a:chOff x="5824855" y="9584144"/>
            <a:chExt cx="6524353" cy="16436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24855" y="9584144"/>
              <a:ext cx="6524353" cy="16436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533604" y="5591342"/>
            <a:ext cx="1130127" cy="993699"/>
            <a:chOff x="13533604" y="5591342"/>
            <a:chExt cx="1130127" cy="99369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533604" y="5591342"/>
              <a:ext cx="1130127" cy="99369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554968" y="3135140"/>
            <a:ext cx="5588480" cy="3345034"/>
            <a:chOff x="9554968" y="3135140"/>
            <a:chExt cx="5588480" cy="334503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554968" y="3135140"/>
              <a:ext cx="5588480" cy="3345034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900263" y="2744489"/>
            <a:ext cx="13526594" cy="460946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-6465213" y="442365"/>
            <a:ext cx="7996885" cy="9493308"/>
            <a:chOff x="-6465213" y="442365"/>
            <a:chExt cx="7996885" cy="949330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6465213" y="442365"/>
              <a:ext cx="7996885" cy="949330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E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91357" y="445649"/>
            <a:ext cx="17071921" cy="9493308"/>
            <a:chOff x="591357" y="445649"/>
            <a:chExt cx="17071921" cy="949330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1357" y="445649"/>
              <a:ext cx="17071921" cy="949330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824855" y="9584144"/>
            <a:ext cx="6524353" cy="164367"/>
            <a:chOff x="5824855" y="9584144"/>
            <a:chExt cx="6524353" cy="16436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24855" y="9584144"/>
              <a:ext cx="6524353" cy="16436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85393" y="1114230"/>
            <a:ext cx="10182914" cy="106172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6465213" y="442365"/>
            <a:ext cx="7996885" cy="9493308"/>
            <a:chOff x="-6465213" y="442365"/>
            <a:chExt cx="7996885" cy="949330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6465213" y="442365"/>
              <a:ext cx="7996885" cy="9493308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41491" y="2014978"/>
            <a:ext cx="10565095" cy="101410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94207" y="2891817"/>
            <a:ext cx="13843581" cy="99505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182022" y="4057220"/>
            <a:ext cx="13086613" cy="5526924"/>
            <a:chOff x="2182022" y="4057220"/>
            <a:chExt cx="13086613" cy="552692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182022" y="4057220"/>
              <a:ext cx="13086613" cy="552692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825705" y="6376591"/>
            <a:ext cx="3422399" cy="69941"/>
            <a:chOff x="2825705" y="6376591"/>
            <a:chExt cx="3422399" cy="6994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825705" y="6376591"/>
              <a:ext cx="3422399" cy="6994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841254" y="7489292"/>
            <a:ext cx="8810187" cy="69941"/>
            <a:chOff x="2841254" y="7489292"/>
            <a:chExt cx="8810187" cy="6994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841254" y="7489292"/>
              <a:ext cx="8810187" cy="69941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638076" y="7507806"/>
            <a:ext cx="5362928" cy="55252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E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91357" y="445649"/>
            <a:ext cx="17071921" cy="9493308"/>
            <a:chOff x="591357" y="445649"/>
            <a:chExt cx="17071921" cy="949330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1357" y="445649"/>
              <a:ext cx="17071921" cy="949330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824855" y="9584144"/>
            <a:ext cx="6524353" cy="164367"/>
            <a:chOff x="5824855" y="9584144"/>
            <a:chExt cx="6524353" cy="16436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24855" y="9584144"/>
              <a:ext cx="6524353" cy="16436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57264" y="652226"/>
            <a:ext cx="15873572" cy="255689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6465213" y="442365"/>
            <a:ext cx="7996885" cy="9493308"/>
            <a:chOff x="-6465213" y="442365"/>
            <a:chExt cx="7996885" cy="949330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6465213" y="442365"/>
              <a:ext cx="7996885" cy="949330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935952" y="4694061"/>
            <a:ext cx="13205033" cy="2224504"/>
            <a:chOff x="1935952" y="4694061"/>
            <a:chExt cx="13205033" cy="222450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935952" y="4694061"/>
              <a:ext cx="13205033" cy="2224504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79140" y="3819445"/>
            <a:ext cx="11322467" cy="106172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722728" y="5669705"/>
            <a:ext cx="4649802" cy="69941"/>
            <a:chOff x="9722728" y="5669705"/>
            <a:chExt cx="4649802" cy="6994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722728" y="5669705"/>
              <a:ext cx="4649802" cy="69941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627335" y="5754887"/>
            <a:ext cx="4661432" cy="1005071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982599" y="4865119"/>
            <a:ext cx="3888903" cy="941194"/>
            <a:chOff x="1982599" y="4865119"/>
            <a:chExt cx="3888903" cy="94119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982599" y="4865119"/>
              <a:ext cx="3888903" cy="94119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742837" y="5724490"/>
            <a:ext cx="676575" cy="1718870"/>
            <a:chOff x="1742837" y="5724490"/>
            <a:chExt cx="676575" cy="1718870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11580000">
              <a:off x="1742837" y="5724490"/>
              <a:ext cx="676575" cy="1718870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262250" y="6967653"/>
            <a:ext cx="2636356" cy="55252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18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2023-04-30T22:23:58Z</dcterms:created>
  <dcterms:modified xsi:type="dcterms:W3CDTF">2023-04-30T22:23:58Z</dcterms:modified>
</cp:coreProperties>
</file>